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6699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2467" autoAdjust="0"/>
  </p:normalViewPr>
  <p:slideViewPr>
    <p:cSldViewPr snapToGrid="0">
      <p:cViewPr varScale="1">
        <p:scale>
          <a:sx n="80" d="100"/>
          <a:sy n="80" d="100"/>
        </p:scale>
        <p:origin x="72" y="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DF9A-B27D-4AE5-B4A2-193CCEFA98B9}" type="datetimeFigureOut">
              <a:rPr lang="hr-HR" smtClean="0"/>
              <a:pPr/>
              <a:t>14.9.2022.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3EAB4-34F0-4C5A-8419-56D3BF136A3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832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3EAB4-34F0-4C5A-8419-56D3BF136A3C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0687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pPr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pPr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pPr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pPr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pPr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pPr/>
              <a:t>14.9.2022.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pPr/>
              <a:t>14.9.2022.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pPr/>
              <a:t>14.9.2022.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pPr/>
              <a:t>14.9.2022.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pPr/>
              <a:t>14.9.2022.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pPr/>
              <a:t>14.9.2022.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pPr/>
              <a:t>14.9.2022.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eba118bd-6237-4569-8de4-6cdbab049e3d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e-sfera.hr/dodatni-digitalni-sadrzaji/ad6bdda6-8715-4891-97c7-fc25b9bcab2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1838" y="433750"/>
            <a:ext cx="9070190" cy="2541775"/>
          </a:xfrm>
        </p:spPr>
        <p:txBody>
          <a:bodyPr>
            <a:normAutofit/>
          </a:bodyPr>
          <a:lstStyle/>
          <a:p>
            <a:r>
              <a:rPr lang="hr-HR" sz="6600" b="1" err="1">
                <a:solidFill>
                  <a:srgbClr val="FF0000"/>
                </a:solidFill>
              </a:rPr>
              <a:t>UNIT</a:t>
            </a:r>
            <a:r>
              <a:rPr lang="hr-HR" sz="6600" b="1">
                <a:solidFill>
                  <a:srgbClr val="FF0000"/>
                </a:solidFill>
              </a:rPr>
              <a:t> 3: </a:t>
            </a:r>
            <a:r>
              <a:rPr lang="hr-HR" sz="6600" b="1" dirty="0" err="1">
                <a:solidFill>
                  <a:srgbClr val="FF0000"/>
                </a:solidFill>
              </a:rPr>
              <a:t>School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60766" y="3202042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 dirty="0"/>
              <a:t>   </a:t>
            </a:r>
            <a:r>
              <a:rPr lang="hr-HR" sz="6600" dirty="0" err="1"/>
              <a:t>Self-check</a:t>
            </a:r>
            <a:r>
              <a:rPr lang="hr-HR" sz="6600" dirty="0"/>
              <a:t>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407" y="1105635"/>
            <a:ext cx="10575683" cy="25092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80672" y="2360246"/>
            <a:ext cx="12241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once</a:t>
            </a:r>
            <a:endParaRPr lang="hr-HR" sz="2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0672" y="2852689"/>
            <a:ext cx="12241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twice</a:t>
            </a:r>
            <a:endParaRPr lang="hr-HR" sz="2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3935" y="5169128"/>
            <a:ext cx="7133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err="1">
                <a:hlinkClick r:id="rId3"/>
              </a:rPr>
              <a:t>https</a:t>
            </a:r>
            <a:r>
              <a:rPr lang="hr-HR" sz="2400" dirty="0">
                <a:hlinkClick r:id="rId3"/>
              </a:rPr>
              <a:t>://</a:t>
            </a:r>
            <a:r>
              <a:rPr lang="hr-HR" sz="2400" dirty="0" err="1">
                <a:hlinkClick r:id="rId3"/>
              </a:rPr>
              <a:t>www.e-sfera.hr</a:t>
            </a:r>
            <a:r>
              <a:rPr lang="hr-HR" sz="2400" dirty="0">
                <a:hlinkClick r:id="rId3"/>
              </a:rPr>
              <a:t>/dodatni-digitalni-</a:t>
            </a:r>
            <a:r>
              <a:rPr lang="hr-HR" sz="2400" dirty="0" err="1">
                <a:hlinkClick r:id="rId3"/>
              </a:rPr>
              <a:t>sadrzaji</a:t>
            </a:r>
            <a:r>
              <a:rPr lang="hr-HR" sz="2400" dirty="0">
                <a:hlinkClick r:id="rId3"/>
              </a:rPr>
              <a:t>/</a:t>
            </a:r>
            <a:r>
              <a:rPr lang="hr-HR" sz="2400" dirty="0" err="1">
                <a:hlinkClick r:id="rId3"/>
              </a:rPr>
              <a:t>eba118bd</a:t>
            </a:r>
            <a:r>
              <a:rPr lang="hr-HR" sz="2400" dirty="0">
                <a:hlinkClick r:id="rId3"/>
              </a:rPr>
              <a:t>-6237-4569-</a:t>
            </a:r>
            <a:r>
              <a:rPr lang="hr-HR" sz="2400" dirty="0" err="1">
                <a:hlinkClick r:id="rId3"/>
              </a:rPr>
              <a:t>8de4</a:t>
            </a:r>
            <a:r>
              <a:rPr lang="hr-HR" sz="2400" dirty="0">
                <a:hlinkClick r:id="rId3"/>
              </a:rPr>
              <a:t>-</a:t>
            </a:r>
            <a:r>
              <a:rPr lang="hr-HR" sz="2400" dirty="0" err="1">
                <a:hlinkClick r:id="rId3"/>
              </a:rPr>
              <a:t>6cdbab049e3d</a:t>
            </a:r>
            <a:r>
              <a:rPr lang="hr-HR" sz="2400" dirty="0">
                <a:hlinkClick r:id="rId3"/>
              </a:rPr>
              <a:t>/</a:t>
            </a:r>
            <a:r>
              <a:rPr lang="hr-HR" sz="24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2110" y="4406959"/>
            <a:ext cx="9114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/>
              <a:t>Check</a:t>
            </a:r>
            <a:r>
              <a:rPr lang="hr-HR" sz="2600" b="1" dirty="0"/>
              <a:t> </a:t>
            </a:r>
            <a:r>
              <a:rPr lang="hr-HR" sz="2600" b="1" dirty="0" err="1"/>
              <a:t>your</a:t>
            </a:r>
            <a:r>
              <a:rPr lang="hr-HR" sz="2600" b="1" dirty="0"/>
              <a:t> </a:t>
            </a:r>
            <a:r>
              <a:rPr lang="hr-HR" sz="2600" b="1" dirty="0" err="1"/>
              <a:t>knowledge</a:t>
            </a:r>
            <a:r>
              <a:rPr lang="hr-HR" sz="2600" b="1" dirty="0"/>
              <a:t>.</a:t>
            </a:r>
          </a:p>
        </p:txBody>
      </p:sp>
      <p:pic>
        <p:nvPicPr>
          <p:cNvPr id="10" name="Picture 2" descr="Vidi izvornu sliku">
            <a:hlinkClick r:id="rId4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788" y="4476300"/>
            <a:ext cx="2771312" cy="138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35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900153" cy="68580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596" y="34632"/>
            <a:ext cx="9755108" cy="6858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036755" y="4771103"/>
            <a:ext cx="36292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600" dirty="0" err="1"/>
              <a:t>Circle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correct</a:t>
            </a:r>
            <a:r>
              <a:rPr lang="hr-HR" sz="2600" dirty="0"/>
              <a:t> </a:t>
            </a:r>
            <a:r>
              <a:rPr lang="hr-HR" sz="2600" dirty="0" err="1"/>
              <a:t>answer</a:t>
            </a:r>
            <a:r>
              <a:rPr lang="hr-HR" sz="2600" dirty="0"/>
              <a:t>.</a:t>
            </a:r>
          </a:p>
        </p:txBody>
      </p:sp>
      <p:sp>
        <p:nvSpPr>
          <p:cNvPr id="22" name="Oval 21"/>
          <p:cNvSpPr/>
          <p:nvPr/>
        </p:nvSpPr>
        <p:spPr>
          <a:xfrm>
            <a:off x="1504335" y="958645"/>
            <a:ext cx="265471" cy="30971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Oval 23"/>
          <p:cNvSpPr/>
          <p:nvPr/>
        </p:nvSpPr>
        <p:spPr>
          <a:xfrm>
            <a:off x="1504332" y="3078853"/>
            <a:ext cx="265471" cy="30971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Oval 24"/>
          <p:cNvSpPr/>
          <p:nvPr/>
        </p:nvSpPr>
        <p:spPr>
          <a:xfrm>
            <a:off x="1504333" y="4252452"/>
            <a:ext cx="265471" cy="30971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Oval 25"/>
          <p:cNvSpPr/>
          <p:nvPr/>
        </p:nvSpPr>
        <p:spPr>
          <a:xfrm>
            <a:off x="1504332" y="5786284"/>
            <a:ext cx="265471" cy="30971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Oval 26"/>
          <p:cNvSpPr/>
          <p:nvPr/>
        </p:nvSpPr>
        <p:spPr>
          <a:xfrm>
            <a:off x="4551101" y="747252"/>
            <a:ext cx="260558" cy="275303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Oval 27"/>
          <p:cNvSpPr/>
          <p:nvPr/>
        </p:nvSpPr>
        <p:spPr>
          <a:xfrm>
            <a:off x="4560932" y="2330957"/>
            <a:ext cx="265471" cy="30971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Oval 28"/>
          <p:cNvSpPr/>
          <p:nvPr/>
        </p:nvSpPr>
        <p:spPr>
          <a:xfrm>
            <a:off x="4546188" y="3338246"/>
            <a:ext cx="265471" cy="30971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Oval 29"/>
          <p:cNvSpPr/>
          <p:nvPr/>
        </p:nvSpPr>
        <p:spPr>
          <a:xfrm>
            <a:off x="4546187" y="4341976"/>
            <a:ext cx="265471" cy="30971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Oval 30"/>
          <p:cNvSpPr/>
          <p:nvPr/>
        </p:nvSpPr>
        <p:spPr>
          <a:xfrm>
            <a:off x="4560932" y="6507853"/>
            <a:ext cx="265471" cy="30971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Oval 31"/>
          <p:cNvSpPr/>
          <p:nvPr/>
        </p:nvSpPr>
        <p:spPr>
          <a:xfrm>
            <a:off x="7456916" y="1027471"/>
            <a:ext cx="265471" cy="309716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381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6917" y="0"/>
            <a:ext cx="4327172" cy="633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9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0559" y="216839"/>
            <a:ext cx="69415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600" dirty="0">
                <a:cs typeface="Helvetica" panose="020B0604020202020204" pitchFamily="34" charset="0"/>
              </a:rPr>
              <a:t>Procijeni vlastito znanje uz listu za samoprocjenu: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1349" y="1248422"/>
            <a:ext cx="1326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Znam imenovati i opisati školske predmete.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7713" y="1265148"/>
            <a:ext cx="1326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Znam govoriti o svom rasporedu sati.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9235" y="1248422"/>
            <a:ext cx="14614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Mogu pročitati i </a:t>
            </a:r>
            <a:r>
              <a:rPr lang="hr-HR" dirty="0" err="1"/>
              <a:t>razumijeti</a:t>
            </a:r>
            <a:r>
              <a:rPr lang="hr-HR" dirty="0"/>
              <a:t> priču o prijateljstvu.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35467" y="792876"/>
            <a:ext cx="1326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Znam usmeno i pisano opisati školu i prijatelje iz razreda.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62103" y="1202204"/>
            <a:ext cx="1326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Znam postaviti pitanja o dnevnoj rutini.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8900" y="3987053"/>
            <a:ext cx="133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Mogu to samostalno učiniti.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8900" y="4910383"/>
            <a:ext cx="133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Potrebna mi je manja pomoć.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8900" y="5820535"/>
            <a:ext cx="1408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Trebam to dodatno uvježbati.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7476" y="2824201"/>
            <a:ext cx="9043518" cy="40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6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8618" y="480291"/>
            <a:ext cx="58373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Workbook</a:t>
            </a:r>
            <a:r>
              <a:rPr lang="hr-HR" sz="2600" dirty="0"/>
              <a:t>  p 37.</a:t>
            </a:r>
            <a:endParaRPr lang="hr-HR" sz="26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5296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727" y="1542895"/>
            <a:ext cx="11603258" cy="4577686"/>
          </a:xfrm>
          <a:prstGeom prst="rect">
            <a:avLst/>
          </a:prstGeom>
          <a:ln w="60325">
            <a:solidFill>
              <a:srgbClr val="C0000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8257309" y="2403987"/>
            <a:ext cx="23320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>
                <a:solidFill>
                  <a:schemeClr val="accent1">
                    <a:lumMod val="50000"/>
                  </a:schemeClr>
                </a:solidFill>
              </a:rPr>
              <a:t>science</a:t>
            </a:r>
            <a:endParaRPr lang="hr-HR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75180" y="3112649"/>
            <a:ext cx="23320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>
                <a:solidFill>
                  <a:schemeClr val="accent1">
                    <a:lumMod val="50000"/>
                  </a:schemeClr>
                </a:solidFill>
              </a:rPr>
              <a:t>history</a:t>
            </a:r>
            <a:endParaRPr lang="hr-HR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0406" y="3661731"/>
            <a:ext cx="23320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>
                <a:solidFill>
                  <a:schemeClr val="accent1">
                    <a:lumMod val="50000"/>
                  </a:schemeClr>
                </a:solidFill>
              </a:rPr>
              <a:t>maths</a:t>
            </a:r>
            <a:endParaRPr lang="hr-HR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9654" y="4281948"/>
            <a:ext cx="23320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solidFill>
                  <a:schemeClr val="accent1">
                    <a:lumMod val="50000"/>
                  </a:schemeClr>
                </a:solidFill>
              </a:rPr>
              <a:t>PE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75070" y="4924505"/>
            <a:ext cx="23320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solidFill>
                  <a:schemeClr val="accent1">
                    <a:lumMod val="50000"/>
                  </a:schemeClr>
                </a:solidFill>
              </a:rPr>
              <a:t>music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915439" y="5450847"/>
            <a:ext cx="23320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solidFill>
                  <a:schemeClr val="accent1">
                    <a:lumMod val="50000"/>
                  </a:schemeClr>
                </a:solidFill>
              </a:rPr>
              <a:t>Croatian</a:t>
            </a:r>
          </a:p>
        </p:txBody>
      </p:sp>
    </p:spTree>
    <p:extLst>
      <p:ext uri="{BB962C8B-B14F-4D97-AF65-F5344CB8AC3E}">
        <p14:creationId xmlns:p14="http://schemas.microsoft.com/office/powerpoint/2010/main" val="211033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3055" y="1770113"/>
            <a:ext cx="6957552" cy="3556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1342" y="3141406"/>
            <a:ext cx="3421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1">
                    <a:lumMod val="50000"/>
                  </a:schemeClr>
                </a:solidFill>
              </a:rPr>
              <a:t>         half                    past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53837" y="3603071"/>
            <a:ext cx="3421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1">
                    <a:lumMod val="50000"/>
                  </a:schemeClr>
                </a:solidFill>
              </a:rPr>
              <a:t>         </a:t>
            </a:r>
            <a:r>
              <a:rPr lang="hr-HR" sz="2400" b="1" dirty="0" err="1">
                <a:solidFill>
                  <a:schemeClr val="accent1">
                    <a:lumMod val="50000"/>
                  </a:schemeClr>
                </a:solidFill>
              </a:rPr>
              <a:t>quarter</a:t>
            </a:r>
            <a:r>
              <a:rPr lang="hr-HR" sz="2400" b="1" dirty="0">
                <a:solidFill>
                  <a:schemeClr val="accent1">
                    <a:lumMod val="50000"/>
                  </a:schemeClr>
                </a:solidFill>
              </a:rPr>
              <a:t>                 to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5630" y="4143367"/>
            <a:ext cx="3576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r-HR" sz="2200" b="1" dirty="0" err="1">
                <a:solidFill>
                  <a:schemeClr val="accent1">
                    <a:lumMod val="50000"/>
                  </a:schemeClr>
                </a:solidFill>
              </a:rPr>
              <a:t>twenty-five</a:t>
            </a:r>
            <a:r>
              <a:rPr lang="hr-HR" sz="2200" b="1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hr-HR" sz="2200" b="1" dirty="0" err="1">
                <a:solidFill>
                  <a:schemeClr val="accent1">
                    <a:lumMod val="50000"/>
                  </a:schemeClr>
                </a:solidFill>
              </a:rPr>
              <a:t>minutes</a:t>
            </a:r>
            <a:r>
              <a:rPr lang="hr-HR" sz="2200" b="1" dirty="0">
                <a:solidFill>
                  <a:schemeClr val="accent1">
                    <a:lumMod val="50000"/>
                  </a:schemeClr>
                </a:solidFill>
              </a:rPr>
              <a:t>)    past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6478" y="4652885"/>
            <a:ext cx="3421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1">
                    <a:lumMod val="50000"/>
                  </a:schemeClr>
                </a:solidFill>
              </a:rPr>
              <a:t>         </a:t>
            </a:r>
            <a:r>
              <a:rPr lang="hr-HR" sz="2400" b="1" dirty="0" err="1">
                <a:solidFill>
                  <a:schemeClr val="accent1">
                    <a:lumMod val="50000"/>
                  </a:schemeClr>
                </a:solidFill>
              </a:rPr>
              <a:t>o’clock</a:t>
            </a:r>
            <a:endParaRPr lang="hr-H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205" y="1465006"/>
            <a:ext cx="8330775" cy="4552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8697" y="2743200"/>
            <a:ext cx="18730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>
                <a:solidFill>
                  <a:schemeClr val="accent1">
                    <a:lumMod val="50000"/>
                  </a:schemeClr>
                </a:solidFill>
              </a:rPr>
              <a:t>get</a:t>
            </a:r>
            <a:endParaRPr lang="hr-HR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2452" y="3288060"/>
            <a:ext cx="18730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solidFill>
                  <a:schemeClr val="accent1">
                    <a:lumMod val="50000"/>
                  </a:schemeClr>
                </a:solidFill>
              </a:rPr>
              <a:t>do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5652" y="3861619"/>
            <a:ext cx="18730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>
                <a:solidFill>
                  <a:schemeClr val="accent1">
                    <a:lumMod val="50000"/>
                  </a:schemeClr>
                </a:solidFill>
              </a:rPr>
              <a:t>have</a:t>
            </a:r>
            <a:endParaRPr lang="hr-HR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2580" y="4365921"/>
            <a:ext cx="18730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solidFill>
                  <a:schemeClr val="accent1">
                    <a:lumMod val="50000"/>
                  </a:schemeClr>
                </a:solidFill>
              </a:rPr>
              <a:t>take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22174" y="4910781"/>
            <a:ext cx="18730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>
                <a:solidFill>
                  <a:schemeClr val="accent1">
                    <a:lumMod val="50000"/>
                  </a:schemeClr>
                </a:solidFill>
              </a:rPr>
              <a:t>go</a:t>
            </a:r>
            <a:endParaRPr lang="hr-HR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2580" y="5488826"/>
            <a:ext cx="18730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>
                <a:solidFill>
                  <a:schemeClr val="accent1">
                    <a:lumMod val="50000"/>
                  </a:schemeClr>
                </a:solidFill>
              </a:rPr>
              <a:t>have</a:t>
            </a:r>
            <a:endParaRPr lang="hr-HR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6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4852219" cy="6828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7091" y="508000"/>
            <a:ext cx="579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Workbook</a:t>
            </a:r>
            <a:r>
              <a:rPr lang="hr-HR" sz="2600" dirty="0"/>
              <a:t> p 38.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0146" y="1387730"/>
            <a:ext cx="6599771" cy="4482128"/>
          </a:xfrm>
          <a:prstGeom prst="rect">
            <a:avLst/>
          </a:prstGeom>
          <a:ln w="69850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583858" y="2772697"/>
            <a:ext cx="163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1">
                    <a:lumMod val="50000"/>
                  </a:schemeClr>
                </a:solidFill>
              </a:rPr>
              <a:t>about</a:t>
            </a:r>
            <a:endParaRPr lang="hr-H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2393" y="3251885"/>
            <a:ext cx="163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1">
                    <a:lumMod val="50000"/>
                  </a:schemeClr>
                </a:solidFill>
              </a:rPr>
              <a:t>in</a:t>
            </a:r>
            <a:endParaRPr lang="hr-H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82959" y="3795146"/>
            <a:ext cx="163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1">
                    <a:lumMod val="50000"/>
                  </a:schemeClr>
                </a:solidFill>
              </a:rPr>
              <a:t>up</a:t>
            </a:r>
            <a:endParaRPr lang="hr-H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9527" y="4256811"/>
            <a:ext cx="163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1">
                    <a:lumMod val="50000"/>
                  </a:schemeClr>
                </a:solidFill>
              </a:rPr>
              <a:t>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23528" y="4800072"/>
            <a:ext cx="163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1">
                    <a:lumMod val="50000"/>
                  </a:schemeClr>
                </a:solidFill>
              </a:rPr>
              <a:t>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57337" y="5279260"/>
            <a:ext cx="1637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1">
                    <a:lumMod val="50000"/>
                  </a:schemeClr>
                </a:solidFill>
              </a:rPr>
              <a:t>in</a:t>
            </a:r>
            <a:endParaRPr lang="hr-H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98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611" y="707922"/>
            <a:ext cx="11947389" cy="3126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458" y="4085303"/>
            <a:ext cx="4009008" cy="277269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799303" y="1489587"/>
            <a:ext cx="588659" cy="427703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4901381" y="1496960"/>
            <a:ext cx="588659" cy="427703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/>
          <p:cNvSpPr/>
          <p:nvPr/>
        </p:nvSpPr>
        <p:spPr>
          <a:xfrm>
            <a:off x="5474016" y="1924663"/>
            <a:ext cx="440088" cy="492443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3583858" y="2385980"/>
            <a:ext cx="475588" cy="427703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Oval 11"/>
          <p:cNvSpPr/>
          <p:nvPr/>
        </p:nvSpPr>
        <p:spPr>
          <a:xfrm>
            <a:off x="2659625" y="2880050"/>
            <a:ext cx="732504" cy="427703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Oval 12"/>
          <p:cNvSpPr/>
          <p:nvPr/>
        </p:nvSpPr>
        <p:spPr>
          <a:xfrm>
            <a:off x="1273277" y="3392126"/>
            <a:ext cx="688258" cy="427703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Oval 13"/>
          <p:cNvSpPr/>
          <p:nvPr/>
        </p:nvSpPr>
        <p:spPr>
          <a:xfrm>
            <a:off x="8986683" y="1474837"/>
            <a:ext cx="588659" cy="427703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Oval 14"/>
          <p:cNvSpPr/>
          <p:nvPr/>
        </p:nvSpPr>
        <p:spPr>
          <a:xfrm>
            <a:off x="7211961" y="1989403"/>
            <a:ext cx="707923" cy="427703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Oval 15"/>
          <p:cNvSpPr/>
          <p:nvPr/>
        </p:nvSpPr>
        <p:spPr>
          <a:xfrm>
            <a:off x="10972800" y="1989403"/>
            <a:ext cx="353961" cy="427703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Oval 16"/>
          <p:cNvSpPr/>
          <p:nvPr/>
        </p:nvSpPr>
        <p:spPr>
          <a:xfrm>
            <a:off x="9930580" y="2452347"/>
            <a:ext cx="717755" cy="427703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Oval 17"/>
          <p:cNvSpPr/>
          <p:nvPr/>
        </p:nvSpPr>
        <p:spPr>
          <a:xfrm>
            <a:off x="10972800" y="2909549"/>
            <a:ext cx="588659" cy="427703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Oval 18"/>
          <p:cNvSpPr/>
          <p:nvPr/>
        </p:nvSpPr>
        <p:spPr>
          <a:xfrm>
            <a:off x="8911666" y="3337252"/>
            <a:ext cx="588659" cy="427703"/>
          </a:xfrm>
          <a:prstGeom prst="ellipse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2770238" y="4699335"/>
            <a:ext cx="511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endParaRPr lang="hr-H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18619" y="5222555"/>
            <a:ext cx="511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</a:t>
            </a:r>
            <a:endParaRPr lang="hr-H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7613" y="5836587"/>
            <a:ext cx="511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5459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3405</TotalTime>
  <Words>139</Words>
  <Application>Microsoft Office PowerPoint</Application>
  <PresentationFormat>Widescreen</PresentationFormat>
  <Paragraphs>44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UNIT 3: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224</cp:revision>
  <dcterms:created xsi:type="dcterms:W3CDTF">2020-09-19T11:02:00Z</dcterms:created>
  <dcterms:modified xsi:type="dcterms:W3CDTF">2022-09-14T11:57:25Z</dcterms:modified>
</cp:coreProperties>
</file>